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70" r:id="rId19"/>
  </p:sldIdLst>
  <p:sldSz cx="18288000" cy="10287000"/>
  <p:notesSz cx="6858000" cy="9144000"/>
  <p:embeddedFontLst>
    <p:embeddedFont>
      <p:font typeface="Arial Bold" panose="020B0704020202020204" pitchFamily="34" charset="0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2941694" y="3262696"/>
            <a:ext cx="5374881" cy="7052879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5374881" y="0"/>
                </a:moveTo>
                <a:lnTo>
                  <a:pt x="0" y="0"/>
                </a:lnTo>
                <a:lnTo>
                  <a:pt x="0" y="7052879"/>
                </a:lnTo>
                <a:lnTo>
                  <a:pt x="5374881" y="7052879"/>
                </a:lnTo>
                <a:lnTo>
                  <a:pt x="537488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-344510" y="-941185"/>
            <a:ext cx="6163286" cy="4357957"/>
          </a:xfrm>
          <a:custGeom>
            <a:avLst/>
            <a:gdLst/>
            <a:ahLst/>
            <a:cxnLst/>
            <a:rect l="l" t="t" r="r" b="b"/>
            <a:pathLst>
              <a:path w="6163286" h="4357957">
                <a:moveTo>
                  <a:pt x="0" y="0"/>
                </a:moveTo>
                <a:lnTo>
                  <a:pt x="6163285" y="0"/>
                </a:lnTo>
                <a:lnTo>
                  <a:pt x="6163285" y="4357956"/>
                </a:lnTo>
                <a:lnTo>
                  <a:pt x="0" y="4357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54635" y="7391227"/>
            <a:ext cx="6793813" cy="955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5"/>
              </a:lnSpc>
            </a:pPr>
            <a:r>
              <a:rPr lang="en-US" sz="2754">
                <a:solidFill>
                  <a:srgbClr val="055C9D"/>
                </a:solidFill>
                <a:latin typeface="Arial"/>
                <a:ea typeface="Arial"/>
                <a:cs typeface="Arial"/>
                <a:sym typeface="Arial"/>
              </a:rPr>
              <a:t>Thực hiện: Lê Đôn Chủng</a:t>
            </a:r>
          </a:p>
          <a:p>
            <a:pPr algn="l">
              <a:lnSpc>
                <a:spcPts val="3855"/>
              </a:lnSpc>
            </a:pPr>
            <a:r>
              <a:rPr lang="en-US" sz="2754">
                <a:solidFill>
                  <a:srgbClr val="055C9D"/>
                </a:solidFill>
                <a:latin typeface="Arial"/>
                <a:ea typeface="Arial"/>
                <a:cs typeface="Arial"/>
                <a:sym typeface="Arial"/>
              </a:rPr>
              <a:t>Giảng viên hướng dẫn: </a:t>
            </a:r>
            <a:r>
              <a:rPr lang="vi-VN" sz="2754">
                <a:solidFill>
                  <a:srgbClr val="055C9D"/>
                </a:solidFill>
                <a:latin typeface="Arial"/>
                <a:ea typeface="Arial"/>
                <a:cs typeface="Arial"/>
                <a:sym typeface="Arial"/>
              </a:rPr>
              <a:t>Võ Văn Hải</a:t>
            </a:r>
            <a:endParaRPr lang="en-US" sz="2754">
              <a:solidFill>
                <a:srgbClr val="055C9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888589" y="537469"/>
            <a:ext cx="12969059" cy="1438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4000" b="1">
                <a:solidFill>
                  <a:srgbClr val="003060"/>
                </a:solidFill>
                <a:latin typeface="Arial Bold"/>
                <a:ea typeface="Arial Bold"/>
                <a:cs typeface="Arial Bold"/>
                <a:sym typeface="Arial Bold"/>
              </a:rPr>
              <a:t>TRƯỜNG ĐẠI HỌC CÔNG NGHIỆP TP. HỒ CHÍ MINH</a:t>
            </a:r>
          </a:p>
          <a:p>
            <a:pPr algn="ctr">
              <a:lnSpc>
                <a:spcPts val="3520"/>
              </a:lnSpc>
            </a:pPr>
            <a:endParaRPr lang="en-US" sz="4000" b="1">
              <a:solidFill>
                <a:srgbClr val="003060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algn="ctr">
              <a:lnSpc>
                <a:spcPts val="3519"/>
              </a:lnSpc>
            </a:pPr>
            <a:r>
              <a:rPr lang="en-US" sz="3999" b="1">
                <a:solidFill>
                  <a:srgbClr val="AB1D22"/>
                </a:solidFill>
                <a:latin typeface="Arial Bold"/>
                <a:ea typeface="Arial Bold"/>
                <a:cs typeface="Arial Bold"/>
                <a:sym typeface="Arial Bold"/>
              </a:rPr>
              <a:t>KHOA CÔNG NGHỆ THÔNG TIN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54635" y="3543577"/>
            <a:ext cx="10128280" cy="2164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95"/>
              </a:lnSpc>
            </a:pPr>
            <a:r>
              <a:rPr lang="en-US" sz="5925" b="1">
                <a:solidFill>
                  <a:srgbClr val="055C9D"/>
                </a:solidFill>
                <a:latin typeface="Arial Bold"/>
                <a:ea typeface="Arial Bold"/>
                <a:cs typeface="Arial Bold"/>
                <a:sym typeface="Arial Bold"/>
              </a:rPr>
              <a:t>WEBSITE TUYỂN DỤNG VIỆC LÀM CLME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 flipV="1">
            <a:off x="15940575" y="-495186"/>
            <a:ext cx="1075032" cy="3047772"/>
          </a:xfrm>
          <a:custGeom>
            <a:avLst/>
            <a:gdLst/>
            <a:ahLst/>
            <a:cxnLst/>
            <a:rect l="l" t="t" r="r" b="b"/>
            <a:pathLst>
              <a:path w="1075032" h="3047772">
                <a:moveTo>
                  <a:pt x="1075033" y="3047772"/>
                </a:moveTo>
                <a:lnTo>
                  <a:pt x="0" y="3047772"/>
                </a:lnTo>
                <a:lnTo>
                  <a:pt x="0" y="0"/>
                </a:lnTo>
                <a:lnTo>
                  <a:pt x="1075033" y="0"/>
                </a:lnTo>
                <a:lnTo>
                  <a:pt x="1075033" y="304777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876800" y="419788"/>
            <a:ext cx="15834786" cy="1217823"/>
            <a:chOff x="0" y="0"/>
            <a:chExt cx="2304049" cy="3207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04049" cy="320744"/>
            </a:xfrm>
            <a:custGeom>
              <a:avLst/>
              <a:gdLst/>
              <a:ahLst/>
              <a:cxnLst/>
              <a:rect l="l" t="t" r="r" b="b"/>
              <a:pathLst>
                <a:path w="2304049" h="320744">
                  <a:moveTo>
                    <a:pt x="45134" y="0"/>
                  </a:moveTo>
                  <a:lnTo>
                    <a:pt x="2258915" y="0"/>
                  </a:lnTo>
                  <a:cubicBezTo>
                    <a:pt x="2270885" y="0"/>
                    <a:pt x="2282365" y="4755"/>
                    <a:pt x="2290830" y="13219"/>
                  </a:cubicBezTo>
                  <a:cubicBezTo>
                    <a:pt x="2299294" y="21684"/>
                    <a:pt x="2304049" y="33163"/>
                    <a:pt x="2304049" y="45134"/>
                  </a:cubicBezTo>
                  <a:lnTo>
                    <a:pt x="2304049" y="275610"/>
                  </a:lnTo>
                  <a:cubicBezTo>
                    <a:pt x="2304049" y="300536"/>
                    <a:pt x="2283842" y="320744"/>
                    <a:pt x="2258915" y="320744"/>
                  </a:cubicBezTo>
                  <a:lnTo>
                    <a:pt x="45134" y="320744"/>
                  </a:lnTo>
                  <a:cubicBezTo>
                    <a:pt x="20207" y="320744"/>
                    <a:pt x="0" y="300536"/>
                    <a:pt x="0" y="275610"/>
                  </a:cubicBezTo>
                  <a:lnTo>
                    <a:pt x="0" y="45134"/>
                  </a:lnTo>
                  <a:cubicBezTo>
                    <a:pt x="0" y="20207"/>
                    <a:pt x="20207" y="0"/>
                    <a:pt x="45134" y="0"/>
                  </a:cubicBezTo>
                  <a:close/>
                </a:path>
              </a:pathLst>
            </a:custGeom>
            <a:solidFill>
              <a:srgbClr val="0D0F6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04049" cy="358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410200" y="609573"/>
            <a:ext cx="12507389" cy="757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vi-VN" sz="4500">
                <a:solidFill>
                  <a:srgbClr val="FFFFFF"/>
                </a:solidFill>
                <a:latin typeface="Arial" panose="020B0604020202020204" pitchFamily="34" charset="0"/>
                <a:ea typeface="Canva Sans"/>
                <a:cs typeface="Arial" panose="020B0604020202020204" pitchFamily="34" charset="0"/>
                <a:sym typeface="Canva Sans"/>
              </a:rPr>
              <a:t>Gợi ý các kỹ năng mà ứng viên còn thiếu</a:t>
            </a:r>
            <a:endParaRPr lang="en-US" sz="4500">
              <a:solidFill>
                <a:srgbClr val="FFFFFF"/>
              </a:solidFill>
              <a:latin typeface="Arial" panose="020B0604020202020204" pitchFamily="34" charset="0"/>
              <a:ea typeface="Canva Sans"/>
              <a:cs typeface="Arial" panose="020B0604020202020204" pitchFamily="34" charset="0"/>
              <a:sym typeface="Canva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56E5C3-5FF3-BBC0-C79B-EE65535B65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177380"/>
            <a:ext cx="14630400" cy="76184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06837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 flipV="1">
            <a:off x="15940575" y="-495186"/>
            <a:ext cx="1075032" cy="3047772"/>
          </a:xfrm>
          <a:custGeom>
            <a:avLst/>
            <a:gdLst/>
            <a:ahLst/>
            <a:cxnLst/>
            <a:rect l="l" t="t" r="r" b="b"/>
            <a:pathLst>
              <a:path w="1075032" h="3047772">
                <a:moveTo>
                  <a:pt x="1075033" y="3047772"/>
                </a:moveTo>
                <a:lnTo>
                  <a:pt x="0" y="3047772"/>
                </a:lnTo>
                <a:lnTo>
                  <a:pt x="0" y="0"/>
                </a:lnTo>
                <a:lnTo>
                  <a:pt x="1075033" y="0"/>
                </a:lnTo>
                <a:lnTo>
                  <a:pt x="1075033" y="304777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876800" y="419788"/>
            <a:ext cx="15834786" cy="1217823"/>
            <a:chOff x="0" y="0"/>
            <a:chExt cx="2304049" cy="3207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04049" cy="320744"/>
            </a:xfrm>
            <a:custGeom>
              <a:avLst/>
              <a:gdLst/>
              <a:ahLst/>
              <a:cxnLst/>
              <a:rect l="l" t="t" r="r" b="b"/>
              <a:pathLst>
                <a:path w="2304049" h="320744">
                  <a:moveTo>
                    <a:pt x="45134" y="0"/>
                  </a:moveTo>
                  <a:lnTo>
                    <a:pt x="2258915" y="0"/>
                  </a:lnTo>
                  <a:cubicBezTo>
                    <a:pt x="2270885" y="0"/>
                    <a:pt x="2282365" y="4755"/>
                    <a:pt x="2290830" y="13219"/>
                  </a:cubicBezTo>
                  <a:cubicBezTo>
                    <a:pt x="2299294" y="21684"/>
                    <a:pt x="2304049" y="33163"/>
                    <a:pt x="2304049" y="45134"/>
                  </a:cubicBezTo>
                  <a:lnTo>
                    <a:pt x="2304049" y="275610"/>
                  </a:lnTo>
                  <a:cubicBezTo>
                    <a:pt x="2304049" y="300536"/>
                    <a:pt x="2283842" y="320744"/>
                    <a:pt x="2258915" y="320744"/>
                  </a:cubicBezTo>
                  <a:lnTo>
                    <a:pt x="45134" y="320744"/>
                  </a:lnTo>
                  <a:cubicBezTo>
                    <a:pt x="20207" y="320744"/>
                    <a:pt x="0" y="300536"/>
                    <a:pt x="0" y="275610"/>
                  </a:cubicBezTo>
                  <a:lnTo>
                    <a:pt x="0" y="45134"/>
                  </a:lnTo>
                  <a:cubicBezTo>
                    <a:pt x="0" y="20207"/>
                    <a:pt x="20207" y="0"/>
                    <a:pt x="45134" y="0"/>
                  </a:cubicBezTo>
                  <a:close/>
                </a:path>
              </a:pathLst>
            </a:custGeom>
            <a:solidFill>
              <a:srgbClr val="0D0F6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04049" cy="358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410200" y="609573"/>
            <a:ext cx="12507389" cy="757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vi-VN" sz="4500">
                <a:solidFill>
                  <a:srgbClr val="FFFFFF"/>
                </a:solidFill>
                <a:latin typeface="Arial" panose="020B0604020202020204" pitchFamily="34" charset="0"/>
                <a:ea typeface="Canva Sans"/>
                <a:cs typeface="Arial" panose="020B0604020202020204" pitchFamily="34" charset="0"/>
                <a:sym typeface="Canva Sans"/>
              </a:rPr>
              <a:t>Tìm kiếm công việc</a:t>
            </a:r>
            <a:endParaRPr lang="en-US" sz="4500">
              <a:solidFill>
                <a:srgbClr val="FFFFFF"/>
              </a:solidFill>
              <a:latin typeface="Arial" panose="020B0604020202020204" pitchFamily="34" charset="0"/>
              <a:ea typeface="Canva Sans"/>
              <a:cs typeface="Arial" panose="020B0604020202020204" pitchFamily="34" charset="0"/>
              <a:sym typeface="Canva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DDD9AD-B299-98B0-D76D-FF55B7C69C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65496"/>
            <a:ext cx="15621000" cy="82026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5755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 flipV="1">
            <a:off x="15940575" y="-495186"/>
            <a:ext cx="1075032" cy="3047772"/>
          </a:xfrm>
          <a:custGeom>
            <a:avLst/>
            <a:gdLst/>
            <a:ahLst/>
            <a:cxnLst/>
            <a:rect l="l" t="t" r="r" b="b"/>
            <a:pathLst>
              <a:path w="1075032" h="3047772">
                <a:moveTo>
                  <a:pt x="1075033" y="3047772"/>
                </a:moveTo>
                <a:lnTo>
                  <a:pt x="0" y="3047772"/>
                </a:lnTo>
                <a:lnTo>
                  <a:pt x="0" y="0"/>
                </a:lnTo>
                <a:lnTo>
                  <a:pt x="1075033" y="0"/>
                </a:lnTo>
                <a:lnTo>
                  <a:pt x="1075033" y="304777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876800" y="419788"/>
            <a:ext cx="15834786" cy="1217823"/>
            <a:chOff x="0" y="0"/>
            <a:chExt cx="2304049" cy="3207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04049" cy="320744"/>
            </a:xfrm>
            <a:custGeom>
              <a:avLst/>
              <a:gdLst/>
              <a:ahLst/>
              <a:cxnLst/>
              <a:rect l="l" t="t" r="r" b="b"/>
              <a:pathLst>
                <a:path w="2304049" h="320744">
                  <a:moveTo>
                    <a:pt x="45134" y="0"/>
                  </a:moveTo>
                  <a:lnTo>
                    <a:pt x="2258915" y="0"/>
                  </a:lnTo>
                  <a:cubicBezTo>
                    <a:pt x="2270885" y="0"/>
                    <a:pt x="2282365" y="4755"/>
                    <a:pt x="2290830" y="13219"/>
                  </a:cubicBezTo>
                  <a:cubicBezTo>
                    <a:pt x="2299294" y="21684"/>
                    <a:pt x="2304049" y="33163"/>
                    <a:pt x="2304049" y="45134"/>
                  </a:cubicBezTo>
                  <a:lnTo>
                    <a:pt x="2304049" y="275610"/>
                  </a:lnTo>
                  <a:cubicBezTo>
                    <a:pt x="2304049" y="300536"/>
                    <a:pt x="2283842" y="320744"/>
                    <a:pt x="2258915" y="320744"/>
                  </a:cubicBezTo>
                  <a:lnTo>
                    <a:pt x="45134" y="320744"/>
                  </a:lnTo>
                  <a:cubicBezTo>
                    <a:pt x="20207" y="320744"/>
                    <a:pt x="0" y="300536"/>
                    <a:pt x="0" y="275610"/>
                  </a:cubicBezTo>
                  <a:lnTo>
                    <a:pt x="0" y="45134"/>
                  </a:lnTo>
                  <a:cubicBezTo>
                    <a:pt x="0" y="20207"/>
                    <a:pt x="20207" y="0"/>
                    <a:pt x="45134" y="0"/>
                  </a:cubicBezTo>
                  <a:close/>
                </a:path>
              </a:pathLst>
            </a:custGeom>
            <a:solidFill>
              <a:srgbClr val="0D0F6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04049" cy="358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410200" y="609573"/>
            <a:ext cx="12507389" cy="757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vi-VN" sz="4500">
                <a:solidFill>
                  <a:srgbClr val="FFFFFF"/>
                </a:solidFill>
                <a:latin typeface="Arial" panose="020B0604020202020204" pitchFamily="34" charset="0"/>
                <a:ea typeface="Canva Sans"/>
                <a:cs typeface="Arial" panose="020B0604020202020204" pitchFamily="34" charset="0"/>
                <a:sym typeface="Canva Sans"/>
              </a:rPr>
              <a:t>Chỉnh sửa thông tin cá nhân</a:t>
            </a:r>
            <a:endParaRPr lang="en-US" sz="4500">
              <a:solidFill>
                <a:srgbClr val="FFFFFF"/>
              </a:solidFill>
              <a:latin typeface="Arial" panose="020B0604020202020204" pitchFamily="34" charset="0"/>
              <a:ea typeface="Canva Sans"/>
              <a:cs typeface="Arial" panose="020B0604020202020204" pitchFamily="34" charset="0"/>
              <a:sym typeface="Canva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1E9A3D-2DA9-042E-311A-B716C72A52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112" y="2171700"/>
            <a:ext cx="14531488" cy="78401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86924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 flipV="1">
            <a:off x="15940575" y="-495186"/>
            <a:ext cx="1075032" cy="3047772"/>
          </a:xfrm>
          <a:custGeom>
            <a:avLst/>
            <a:gdLst/>
            <a:ahLst/>
            <a:cxnLst/>
            <a:rect l="l" t="t" r="r" b="b"/>
            <a:pathLst>
              <a:path w="1075032" h="3047772">
                <a:moveTo>
                  <a:pt x="1075033" y="3047772"/>
                </a:moveTo>
                <a:lnTo>
                  <a:pt x="0" y="3047772"/>
                </a:lnTo>
                <a:lnTo>
                  <a:pt x="0" y="0"/>
                </a:lnTo>
                <a:lnTo>
                  <a:pt x="1075033" y="0"/>
                </a:lnTo>
                <a:lnTo>
                  <a:pt x="1075033" y="304777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876800" y="419788"/>
            <a:ext cx="15834786" cy="1217823"/>
            <a:chOff x="0" y="0"/>
            <a:chExt cx="2304049" cy="3207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04049" cy="320744"/>
            </a:xfrm>
            <a:custGeom>
              <a:avLst/>
              <a:gdLst/>
              <a:ahLst/>
              <a:cxnLst/>
              <a:rect l="l" t="t" r="r" b="b"/>
              <a:pathLst>
                <a:path w="2304049" h="320744">
                  <a:moveTo>
                    <a:pt x="45134" y="0"/>
                  </a:moveTo>
                  <a:lnTo>
                    <a:pt x="2258915" y="0"/>
                  </a:lnTo>
                  <a:cubicBezTo>
                    <a:pt x="2270885" y="0"/>
                    <a:pt x="2282365" y="4755"/>
                    <a:pt x="2290830" y="13219"/>
                  </a:cubicBezTo>
                  <a:cubicBezTo>
                    <a:pt x="2299294" y="21684"/>
                    <a:pt x="2304049" y="33163"/>
                    <a:pt x="2304049" y="45134"/>
                  </a:cubicBezTo>
                  <a:lnTo>
                    <a:pt x="2304049" y="275610"/>
                  </a:lnTo>
                  <a:cubicBezTo>
                    <a:pt x="2304049" y="300536"/>
                    <a:pt x="2283842" y="320744"/>
                    <a:pt x="2258915" y="320744"/>
                  </a:cubicBezTo>
                  <a:lnTo>
                    <a:pt x="45134" y="320744"/>
                  </a:lnTo>
                  <a:cubicBezTo>
                    <a:pt x="20207" y="320744"/>
                    <a:pt x="0" y="300536"/>
                    <a:pt x="0" y="275610"/>
                  </a:cubicBezTo>
                  <a:lnTo>
                    <a:pt x="0" y="45134"/>
                  </a:lnTo>
                  <a:cubicBezTo>
                    <a:pt x="0" y="20207"/>
                    <a:pt x="20207" y="0"/>
                    <a:pt x="45134" y="0"/>
                  </a:cubicBezTo>
                  <a:close/>
                </a:path>
              </a:pathLst>
            </a:custGeom>
            <a:solidFill>
              <a:srgbClr val="0D0F6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04049" cy="358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410200" y="609573"/>
            <a:ext cx="12507389" cy="757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vi-VN" sz="4500">
                <a:solidFill>
                  <a:srgbClr val="FFFFFF"/>
                </a:solidFill>
                <a:latin typeface="Arial" panose="020B0604020202020204" pitchFamily="34" charset="0"/>
                <a:ea typeface="Canva Sans"/>
                <a:cs typeface="Arial" panose="020B0604020202020204" pitchFamily="34" charset="0"/>
                <a:sym typeface="Canva Sans"/>
              </a:rPr>
              <a:t>Gợi ý ứng viên phù hợp với công việc</a:t>
            </a:r>
            <a:endParaRPr lang="en-US" sz="4500">
              <a:solidFill>
                <a:srgbClr val="FFFFFF"/>
              </a:solidFill>
              <a:latin typeface="Arial" panose="020B0604020202020204" pitchFamily="34" charset="0"/>
              <a:ea typeface="Canva Sans"/>
              <a:cs typeface="Arial" panose="020B0604020202020204" pitchFamily="34" charset="0"/>
              <a:sym typeface="Canva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2E468D-A699-D060-8AA8-1998CA79FF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866753"/>
            <a:ext cx="15163800" cy="8181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64093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 flipV="1">
            <a:off x="15940575" y="-495186"/>
            <a:ext cx="1075032" cy="3047772"/>
          </a:xfrm>
          <a:custGeom>
            <a:avLst/>
            <a:gdLst/>
            <a:ahLst/>
            <a:cxnLst/>
            <a:rect l="l" t="t" r="r" b="b"/>
            <a:pathLst>
              <a:path w="1075032" h="3047772">
                <a:moveTo>
                  <a:pt x="1075033" y="3047772"/>
                </a:moveTo>
                <a:lnTo>
                  <a:pt x="0" y="3047772"/>
                </a:lnTo>
                <a:lnTo>
                  <a:pt x="0" y="0"/>
                </a:lnTo>
                <a:lnTo>
                  <a:pt x="1075033" y="0"/>
                </a:lnTo>
                <a:lnTo>
                  <a:pt x="1075033" y="304777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876800" y="419788"/>
            <a:ext cx="15834786" cy="1217823"/>
            <a:chOff x="0" y="0"/>
            <a:chExt cx="2304049" cy="3207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04049" cy="320744"/>
            </a:xfrm>
            <a:custGeom>
              <a:avLst/>
              <a:gdLst/>
              <a:ahLst/>
              <a:cxnLst/>
              <a:rect l="l" t="t" r="r" b="b"/>
              <a:pathLst>
                <a:path w="2304049" h="320744">
                  <a:moveTo>
                    <a:pt x="45134" y="0"/>
                  </a:moveTo>
                  <a:lnTo>
                    <a:pt x="2258915" y="0"/>
                  </a:lnTo>
                  <a:cubicBezTo>
                    <a:pt x="2270885" y="0"/>
                    <a:pt x="2282365" y="4755"/>
                    <a:pt x="2290830" y="13219"/>
                  </a:cubicBezTo>
                  <a:cubicBezTo>
                    <a:pt x="2299294" y="21684"/>
                    <a:pt x="2304049" y="33163"/>
                    <a:pt x="2304049" y="45134"/>
                  </a:cubicBezTo>
                  <a:lnTo>
                    <a:pt x="2304049" y="275610"/>
                  </a:lnTo>
                  <a:cubicBezTo>
                    <a:pt x="2304049" y="300536"/>
                    <a:pt x="2283842" y="320744"/>
                    <a:pt x="2258915" y="320744"/>
                  </a:cubicBezTo>
                  <a:lnTo>
                    <a:pt x="45134" y="320744"/>
                  </a:lnTo>
                  <a:cubicBezTo>
                    <a:pt x="20207" y="320744"/>
                    <a:pt x="0" y="300536"/>
                    <a:pt x="0" y="275610"/>
                  </a:cubicBezTo>
                  <a:lnTo>
                    <a:pt x="0" y="45134"/>
                  </a:lnTo>
                  <a:cubicBezTo>
                    <a:pt x="0" y="20207"/>
                    <a:pt x="20207" y="0"/>
                    <a:pt x="45134" y="0"/>
                  </a:cubicBezTo>
                  <a:close/>
                </a:path>
              </a:pathLst>
            </a:custGeom>
            <a:solidFill>
              <a:srgbClr val="0D0F6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04049" cy="358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410200" y="609573"/>
            <a:ext cx="12507389" cy="757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vi-VN" sz="4500">
                <a:solidFill>
                  <a:srgbClr val="FFFFFF"/>
                </a:solidFill>
                <a:latin typeface="Arial" panose="020B0604020202020204" pitchFamily="34" charset="0"/>
                <a:ea typeface="Canva Sans"/>
                <a:cs typeface="Arial" panose="020B0604020202020204" pitchFamily="34" charset="0"/>
                <a:sym typeface="Canva Sans"/>
              </a:rPr>
              <a:t>Đăng tuyển công việc</a:t>
            </a:r>
            <a:endParaRPr lang="en-US" sz="4500">
              <a:solidFill>
                <a:srgbClr val="FFFFFF"/>
              </a:solidFill>
              <a:latin typeface="Arial" panose="020B0604020202020204" pitchFamily="34" charset="0"/>
              <a:ea typeface="Canva Sans"/>
              <a:cs typeface="Arial" panose="020B0604020202020204" pitchFamily="34" charset="0"/>
              <a:sym typeface="Canva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FAACE8-0E5A-61D8-5FC5-BB80DCE818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943100"/>
            <a:ext cx="15087600" cy="81402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07505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 flipV="1">
            <a:off x="15940575" y="-495186"/>
            <a:ext cx="1075032" cy="3047772"/>
          </a:xfrm>
          <a:custGeom>
            <a:avLst/>
            <a:gdLst/>
            <a:ahLst/>
            <a:cxnLst/>
            <a:rect l="l" t="t" r="r" b="b"/>
            <a:pathLst>
              <a:path w="1075032" h="3047772">
                <a:moveTo>
                  <a:pt x="1075033" y="3047772"/>
                </a:moveTo>
                <a:lnTo>
                  <a:pt x="0" y="3047772"/>
                </a:lnTo>
                <a:lnTo>
                  <a:pt x="0" y="0"/>
                </a:lnTo>
                <a:lnTo>
                  <a:pt x="1075033" y="0"/>
                </a:lnTo>
                <a:lnTo>
                  <a:pt x="1075033" y="304777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876800" y="419788"/>
            <a:ext cx="15834786" cy="1217823"/>
            <a:chOff x="0" y="0"/>
            <a:chExt cx="2304049" cy="3207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04049" cy="320744"/>
            </a:xfrm>
            <a:custGeom>
              <a:avLst/>
              <a:gdLst/>
              <a:ahLst/>
              <a:cxnLst/>
              <a:rect l="l" t="t" r="r" b="b"/>
              <a:pathLst>
                <a:path w="2304049" h="320744">
                  <a:moveTo>
                    <a:pt x="45134" y="0"/>
                  </a:moveTo>
                  <a:lnTo>
                    <a:pt x="2258915" y="0"/>
                  </a:lnTo>
                  <a:cubicBezTo>
                    <a:pt x="2270885" y="0"/>
                    <a:pt x="2282365" y="4755"/>
                    <a:pt x="2290830" y="13219"/>
                  </a:cubicBezTo>
                  <a:cubicBezTo>
                    <a:pt x="2299294" y="21684"/>
                    <a:pt x="2304049" y="33163"/>
                    <a:pt x="2304049" y="45134"/>
                  </a:cubicBezTo>
                  <a:lnTo>
                    <a:pt x="2304049" y="275610"/>
                  </a:lnTo>
                  <a:cubicBezTo>
                    <a:pt x="2304049" y="300536"/>
                    <a:pt x="2283842" y="320744"/>
                    <a:pt x="2258915" y="320744"/>
                  </a:cubicBezTo>
                  <a:lnTo>
                    <a:pt x="45134" y="320744"/>
                  </a:lnTo>
                  <a:cubicBezTo>
                    <a:pt x="20207" y="320744"/>
                    <a:pt x="0" y="300536"/>
                    <a:pt x="0" y="275610"/>
                  </a:cubicBezTo>
                  <a:lnTo>
                    <a:pt x="0" y="45134"/>
                  </a:lnTo>
                  <a:cubicBezTo>
                    <a:pt x="0" y="20207"/>
                    <a:pt x="20207" y="0"/>
                    <a:pt x="45134" y="0"/>
                  </a:cubicBezTo>
                  <a:close/>
                </a:path>
              </a:pathLst>
            </a:custGeom>
            <a:solidFill>
              <a:srgbClr val="0D0F6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04049" cy="358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410200" y="609573"/>
            <a:ext cx="12507389" cy="757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vi-VN" sz="4500">
                <a:solidFill>
                  <a:srgbClr val="FFFFFF"/>
                </a:solidFill>
                <a:latin typeface="Arial" panose="020B0604020202020204" pitchFamily="34" charset="0"/>
                <a:ea typeface="Canva Sans"/>
                <a:cs typeface="Arial" panose="020B0604020202020204" pitchFamily="34" charset="0"/>
                <a:sym typeface="Canva Sans"/>
              </a:rPr>
              <a:t>Gửi mail cho ứng viên phù hợp</a:t>
            </a:r>
            <a:endParaRPr lang="en-US" sz="4500">
              <a:solidFill>
                <a:srgbClr val="FFFFFF"/>
              </a:solidFill>
              <a:latin typeface="Arial" panose="020B0604020202020204" pitchFamily="34" charset="0"/>
              <a:ea typeface="Canva Sans"/>
              <a:cs typeface="Arial" panose="020B0604020202020204" pitchFamily="34" charset="0"/>
              <a:sym typeface="Canva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70D4A2-67CB-CB61-D299-4BE0EB0418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003697"/>
            <a:ext cx="14782800" cy="7975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72443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 flipV="1">
            <a:off x="15940575" y="-495186"/>
            <a:ext cx="1075032" cy="3047772"/>
          </a:xfrm>
          <a:custGeom>
            <a:avLst/>
            <a:gdLst/>
            <a:ahLst/>
            <a:cxnLst/>
            <a:rect l="l" t="t" r="r" b="b"/>
            <a:pathLst>
              <a:path w="1075032" h="3047772">
                <a:moveTo>
                  <a:pt x="1075033" y="3047772"/>
                </a:moveTo>
                <a:lnTo>
                  <a:pt x="0" y="3047772"/>
                </a:lnTo>
                <a:lnTo>
                  <a:pt x="0" y="0"/>
                </a:lnTo>
                <a:lnTo>
                  <a:pt x="1075033" y="0"/>
                </a:lnTo>
                <a:lnTo>
                  <a:pt x="1075033" y="304777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9E1E54-2DF4-D616-8953-6256FC6064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840" y="2324100"/>
            <a:ext cx="15183760" cy="75561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3">
            <a:extLst>
              <a:ext uri="{FF2B5EF4-FFF2-40B4-BE49-F238E27FC236}">
                <a16:creationId xmlns:a16="http://schemas.microsoft.com/office/drawing/2014/main" id="{546D2638-91DF-45D9-EF9D-E2F5ED5D9694}"/>
              </a:ext>
            </a:extLst>
          </p:cNvPr>
          <p:cNvGrpSpPr/>
          <p:nvPr/>
        </p:nvGrpSpPr>
        <p:grpSpPr>
          <a:xfrm>
            <a:off x="4876800" y="419788"/>
            <a:ext cx="15834786" cy="1217823"/>
            <a:chOff x="0" y="0"/>
            <a:chExt cx="2304049" cy="320744"/>
          </a:xfrm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C1C8B261-5E29-C79B-A644-B371EFEF429D}"/>
                </a:ext>
              </a:extLst>
            </p:cNvPr>
            <p:cNvSpPr/>
            <p:nvPr/>
          </p:nvSpPr>
          <p:spPr>
            <a:xfrm>
              <a:off x="0" y="0"/>
              <a:ext cx="2304049" cy="320744"/>
            </a:xfrm>
            <a:custGeom>
              <a:avLst/>
              <a:gdLst/>
              <a:ahLst/>
              <a:cxnLst/>
              <a:rect l="l" t="t" r="r" b="b"/>
              <a:pathLst>
                <a:path w="2304049" h="320744">
                  <a:moveTo>
                    <a:pt x="45134" y="0"/>
                  </a:moveTo>
                  <a:lnTo>
                    <a:pt x="2258915" y="0"/>
                  </a:lnTo>
                  <a:cubicBezTo>
                    <a:pt x="2270885" y="0"/>
                    <a:pt x="2282365" y="4755"/>
                    <a:pt x="2290830" y="13219"/>
                  </a:cubicBezTo>
                  <a:cubicBezTo>
                    <a:pt x="2299294" y="21684"/>
                    <a:pt x="2304049" y="33163"/>
                    <a:pt x="2304049" y="45134"/>
                  </a:cubicBezTo>
                  <a:lnTo>
                    <a:pt x="2304049" y="275610"/>
                  </a:lnTo>
                  <a:cubicBezTo>
                    <a:pt x="2304049" y="300536"/>
                    <a:pt x="2283842" y="320744"/>
                    <a:pt x="2258915" y="320744"/>
                  </a:cubicBezTo>
                  <a:lnTo>
                    <a:pt x="45134" y="320744"/>
                  </a:lnTo>
                  <a:cubicBezTo>
                    <a:pt x="20207" y="320744"/>
                    <a:pt x="0" y="300536"/>
                    <a:pt x="0" y="275610"/>
                  </a:cubicBezTo>
                  <a:lnTo>
                    <a:pt x="0" y="45134"/>
                  </a:lnTo>
                  <a:cubicBezTo>
                    <a:pt x="0" y="20207"/>
                    <a:pt x="20207" y="0"/>
                    <a:pt x="45134" y="0"/>
                  </a:cubicBezTo>
                  <a:close/>
                </a:path>
              </a:pathLst>
            </a:custGeom>
            <a:solidFill>
              <a:srgbClr val="0D0F68"/>
            </a:solidFill>
          </p:spPr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917B3518-2881-1ED3-4BF6-787646982716}"/>
                </a:ext>
              </a:extLst>
            </p:cNvPr>
            <p:cNvSpPr txBox="1"/>
            <p:nvPr/>
          </p:nvSpPr>
          <p:spPr>
            <a:xfrm>
              <a:off x="0" y="-38100"/>
              <a:ext cx="2304049" cy="358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</a:endParaRPr>
            </a:p>
          </p:txBody>
        </p:sp>
      </p:grpSp>
      <p:sp>
        <p:nvSpPr>
          <p:cNvPr id="12" name="TextBox 6">
            <a:extLst>
              <a:ext uri="{FF2B5EF4-FFF2-40B4-BE49-F238E27FC236}">
                <a16:creationId xmlns:a16="http://schemas.microsoft.com/office/drawing/2014/main" id="{ADDD4B67-E13C-7D3D-52A7-9A778F5E09F2}"/>
              </a:ext>
            </a:extLst>
          </p:cNvPr>
          <p:cNvSpPr txBox="1"/>
          <p:nvPr/>
        </p:nvSpPr>
        <p:spPr>
          <a:xfrm>
            <a:off x="5410200" y="609573"/>
            <a:ext cx="12507389" cy="757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vi-VN" sz="4500">
                <a:solidFill>
                  <a:srgbClr val="FFFFFF"/>
                </a:solidFill>
                <a:latin typeface="Arial" panose="020B0604020202020204" pitchFamily="34" charset="0"/>
                <a:ea typeface="Canva Sans"/>
                <a:cs typeface="Arial" panose="020B0604020202020204" pitchFamily="34" charset="0"/>
                <a:sym typeface="Canva Sans"/>
              </a:rPr>
              <a:t>Gửi mail cho ứng viên phù hợp</a:t>
            </a:r>
            <a:endParaRPr lang="en-US" sz="4500">
              <a:solidFill>
                <a:srgbClr val="FFFFFF"/>
              </a:solidFill>
              <a:latin typeface="Arial" panose="020B0604020202020204" pitchFamily="34" charset="0"/>
              <a:ea typeface="Canva Sans"/>
              <a:cs typeface="Arial" panose="020B0604020202020204" pitchFamily="34" charset="0"/>
              <a:sym typeface="Canva Sans"/>
            </a:endParaRPr>
          </a:p>
        </p:txBody>
      </p:sp>
    </p:spTree>
    <p:extLst>
      <p:ext uri="{BB962C8B-B14F-4D97-AF65-F5344CB8AC3E}">
        <p14:creationId xmlns:p14="http://schemas.microsoft.com/office/powerpoint/2010/main" val="30767295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 flipV="1">
            <a:off x="15940575" y="-495186"/>
            <a:ext cx="1075032" cy="3047772"/>
          </a:xfrm>
          <a:custGeom>
            <a:avLst/>
            <a:gdLst/>
            <a:ahLst/>
            <a:cxnLst/>
            <a:rect l="l" t="t" r="r" b="b"/>
            <a:pathLst>
              <a:path w="1075032" h="3047772">
                <a:moveTo>
                  <a:pt x="1075033" y="3047772"/>
                </a:moveTo>
                <a:lnTo>
                  <a:pt x="0" y="3047772"/>
                </a:lnTo>
                <a:lnTo>
                  <a:pt x="0" y="0"/>
                </a:lnTo>
                <a:lnTo>
                  <a:pt x="1075033" y="0"/>
                </a:lnTo>
                <a:lnTo>
                  <a:pt x="1075033" y="304777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546D2638-91DF-45D9-EF9D-E2F5ED5D9694}"/>
              </a:ext>
            </a:extLst>
          </p:cNvPr>
          <p:cNvGrpSpPr/>
          <p:nvPr/>
        </p:nvGrpSpPr>
        <p:grpSpPr>
          <a:xfrm>
            <a:off x="4876800" y="419788"/>
            <a:ext cx="15834786" cy="1217823"/>
            <a:chOff x="0" y="0"/>
            <a:chExt cx="2304049" cy="320744"/>
          </a:xfrm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C1C8B261-5E29-C79B-A644-B371EFEF429D}"/>
                </a:ext>
              </a:extLst>
            </p:cNvPr>
            <p:cNvSpPr/>
            <p:nvPr/>
          </p:nvSpPr>
          <p:spPr>
            <a:xfrm>
              <a:off x="0" y="0"/>
              <a:ext cx="2304049" cy="320744"/>
            </a:xfrm>
            <a:custGeom>
              <a:avLst/>
              <a:gdLst/>
              <a:ahLst/>
              <a:cxnLst/>
              <a:rect l="l" t="t" r="r" b="b"/>
              <a:pathLst>
                <a:path w="2304049" h="320744">
                  <a:moveTo>
                    <a:pt x="45134" y="0"/>
                  </a:moveTo>
                  <a:lnTo>
                    <a:pt x="2258915" y="0"/>
                  </a:lnTo>
                  <a:cubicBezTo>
                    <a:pt x="2270885" y="0"/>
                    <a:pt x="2282365" y="4755"/>
                    <a:pt x="2290830" y="13219"/>
                  </a:cubicBezTo>
                  <a:cubicBezTo>
                    <a:pt x="2299294" y="21684"/>
                    <a:pt x="2304049" y="33163"/>
                    <a:pt x="2304049" y="45134"/>
                  </a:cubicBezTo>
                  <a:lnTo>
                    <a:pt x="2304049" y="275610"/>
                  </a:lnTo>
                  <a:cubicBezTo>
                    <a:pt x="2304049" y="300536"/>
                    <a:pt x="2283842" y="320744"/>
                    <a:pt x="2258915" y="320744"/>
                  </a:cubicBezTo>
                  <a:lnTo>
                    <a:pt x="45134" y="320744"/>
                  </a:lnTo>
                  <a:cubicBezTo>
                    <a:pt x="20207" y="320744"/>
                    <a:pt x="0" y="300536"/>
                    <a:pt x="0" y="275610"/>
                  </a:cubicBezTo>
                  <a:lnTo>
                    <a:pt x="0" y="45134"/>
                  </a:lnTo>
                  <a:cubicBezTo>
                    <a:pt x="0" y="20207"/>
                    <a:pt x="20207" y="0"/>
                    <a:pt x="45134" y="0"/>
                  </a:cubicBezTo>
                  <a:close/>
                </a:path>
              </a:pathLst>
            </a:custGeom>
            <a:solidFill>
              <a:srgbClr val="0D0F68"/>
            </a:solidFill>
          </p:spPr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917B3518-2881-1ED3-4BF6-787646982716}"/>
                </a:ext>
              </a:extLst>
            </p:cNvPr>
            <p:cNvSpPr txBox="1"/>
            <p:nvPr/>
          </p:nvSpPr>
          <p:spPr>
            <a:xfrm>
              <a:off x="0" y="-38100"/>
              <a:ext cx="2304049" cy="358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</a:endParaRPr>
            </a:p>
          </p:txBody>
        </p:sp>
      </p:grpSp>
      <p:sp>
        <p:nvSpPr>
          <p:cNvPr id="12" name="TextBox 6">
            <a:extLst>
              <a:ext uri="{FF2B5EF4-FFF2-40B4-BE49-F238E27FC236}">
                <a16:creationId xmlns:a16="http://schemas.microsoft.com/office/drawing/2014/main" id="{ADDD4B67-E13C-7D3D-52A7-9A778F5E09F2}"/>
              </a:ext>
            </a:extLst>
          </p:cNvPr>
          <p:cNvSpPr txBox="1"/>
          <p:nvPr/>
        </p:nvSpPr>
        <p:spPr>
          <a:xfrm>
            <a:off x="5410200" y="609573"/>
            <a:ext cx="12507389" cy="757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vi-VN" sz="4500">
                <a:solidFill>
                  <a:srgbClr val="FFFFFF"/>
                </a:solidFill>
                <a:latin typeface="Arial" panose="020B0604020202020204" pitchFamily="34" charset="0"/>
                <a:ea typeface="Canva Sans"/>
                <a:cs typeface="Arial" panose="020B0604020202020204" pitchFamily="34" charset="0"/>
                <a:sym typeface="Canva Sans"/>
              </a:rPr>
              <a:t>Quản lý công việc</a:t>
            </a:r>
            <a:endParaRPr lang="en-US" sz="4500">
              <a:solidFill>
                <a:srgbClr val="FFFFFF"/>
              </a:solidFill>
              <a:latin typeface="Arial" panose="020B0604020202020204" pitchFamily="34" charset="0"/>
              <a:ea typeface="Canva Sans"/>
              <a:cs typeface="Arial" panose="020B0604020202020204" pitchFamily="34" charset="0"/>
              <a:sym typeface="Canva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F3CE38-CDEB-A089-3416-E4C34EE65D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27" y="2857500"/>
            <a:ext cx="16439745" cy="4953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78271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2941694" y="3262696"/>
            <a:ext cx="5374881" cy="7052879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5374881" y="0"/>
                </a:moveTo>
                <a:lnTo>
                  <a:pt x="0" y="0"/>
                </a:lnTo>
                <a:lnTo>
                  <a:pt x="0" y="7052879"/>
                </a:lnTo>
                <a:lnTo>
                  <a:pt x="5374881" y="7052879"/>
                </a:lnTo>
                <a:lnTo>
                  <a:pt x="537488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flipV="1">
            <a:off x="0" y="0"/>
            <a:ext cx="5374881" cy="7052879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0" y="7052879"/>
                </a:moveTo>
                <a:lnTo>
                  <a:pt x="5374881" y="7052879"/>
                </a:lnTo>
                <a:lnTo>
                  <a:pt x="5374881" y="0"/>
                </a:lnTo>
                <a:lnTo>
                  <a:pt x="0" y="0"/>
                </a:lnTo>
                <a:lnTo>
                  <a:pt x="0" y="70528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TextBox 12"/>
          <p:cNvSpPr txBox="1"/>
          <p:nvPr/>
        </p:nvSpPr>
        <p:spPr>
          <a:xfrm>
            <a:off x="5346306" y="2911629"/>
            <a:ext cx="7595387" cy="2071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10"/>
              </a:lnSpc>
            </a:pPr>
            <a:r>
              <a:rPr lang="en-US" sz="12650" b="1">
                <a:solidFill>
                  <a:srgbClr val="055C9D"/>
                </a:solidFill>
                <a:latin typeface="Arial" panose="020B0604020202020204" pitchFamily="34" charset="0"/>
                <a:ea typeface="Neue Machina Ultra-Bold"/>
                <a:cs typeface="Arial" panose="020B0604020202020204" pitchFamily="34" charset="0"/>
                <a:sym typeface="Neue Machina Ultra-Bold"/>
              </a:rPr>
              <a:t>THANK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346306" y="4266066"/>
            <a:ext cx="7595387" cy="2293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1"/>
              </a:lnSpc>
            </a:pPr>
            <a:r>
              <a:rPr lang="en-US" sz="14001" b="1">
                <a:solidFill>
                  <a:srgbClr val="003060"/>
                </a:solidFill>
                <a:latin typeface="Arial" panose="020B0604020202020204" pitchFamily="34" charset="0"/>
                <a:ea typeface="Neue Machina Ultra-Bold"/>
                <a:cs typeface="Arial" panose="020B0604020202020204" pitchFamily="34" charset="0"/>
                <a:sym typeface="Neue Machina Ultra-Bold"/>
              </a:rPr>
              <a:t>YOU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518224"/>
            <a:ext cx="15343327" cy="8553905"/>
          </a:xfrm>
          <a:custGeom>
            <a:avLst/>
            <a:gdLst/>
            <a:ahLst/>
            <a:cxnLst/>
            <a:rect l="l" t="t" r="r" b="b"/>
            <a:pathLst>
              <a:path w="15343327" h="8553905">
                <a:moveTo>
                  <a:pt x="0" y="0"/>
                </a:moveTo>
                <a:lnTo>
                  <a:pt x="15343327" y="0"/>
                </a:lnTo>
                <a:lnTo>
                  <a:pt x="15343327" y="8553905"/>
                </a:lnTo>
                <a:lnTo>
                  <a:pt x="0" y="85539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3620707" y="3858949"/>
            <a:ext cx="5374881" cy="7052879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5374881" y="0"/>
                </a:moveTo>
                <a:lnTo>
                  <a:pt x="0" y="0"/>
                </a:lnTo>
                <a:lnTo>
                  <a:pt x="0" y="7052879"/>
                </a:lnTo>
                <a:lnTo>
                  <a:pt x="5374881" y="7052879"/>
                </a:lnTo>
                <a:lnTo>
                  <a:pt x="537488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5400000" flipH="1" flipV="1">
            <a:off x="15940575" y="-495186"/>
            <a:ext cx="1075032" cy="3047772"/>
          </a:xfrm>
          <a:custGeom>
            <a:avLst/>
            <a:gdLst/>
            <a:ahLst/>
            <a:cxnLst/>
            <a:rect l="l" t="t" r="r" b="b"/>
            <a:pathLst>
              <a:path w="1075032" h="3047772">
                <a:moveTo>
                  <a:pt x="1075033" y="3047772"/>
                </a:moveTo>
                <a:lnTo>
                  <a:pt x="0" y="3047772"/>
                </a:lnTo>
                <a:lnTo>
                  <a:pt x="0" y="0"/>
                </a:lnTo>
                <a:lnTo>
                  <a:pt x="1075033" y="0"/>
                </a:lnTo>
                <a:lnTo>
                  <a:pt x="1075033" y="304777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701237" y="419788"/>
            <a:ext cx="9677305" cy="1217823"/>
            <a:chOff x="0" y="0"/>
            <a:chExt cx="2548755" cy="3207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48755" cy="320744"/>
            </a:xfrm>
            <a:custGeom>
              <a:avLst/>
              <a:gdLst/>
              <a:ahLst/>
              <a:cxnLst/>
              <a:rect l="l" t="t" r="r" b="b"/>
              <a:pathLst>
                <a:path w="2548755" h="320744">
                  <a:moveTo>
                    <a:pt x="40800" y="0"/>
                  </a:moveTo>
                  <a:lnTo>
                    <a:pt x="2507955" y="0"/>
                  </a:lnTo>
                  <a:cubicBezTo>
                    <a:pt x="2530488" y="0"/>
                    <a:pt x="2548755" y="18267"/>
                    <a:pt x="2548755" y="40800"/>
                  </a:cubicBezTo>
                  <a:lnTo>
                    <a:pt x="2548755" y="279943"/>
                  </a:lnTo>
                  <a:cubicBezTo>
                    <a:pt x="2548755" y="302477"/>
                    <a:pt x="2530488" y="320744"/>
                    <a:pt x="2507955" y="320744"/>
                  </a:cubicBezTo>
                  <a:lnTo>
                    <a:pt x="40800" y="320744"/>
                  </a:lnTo>
                  <a:cubicBezTo>
                    <a:pt x="29979" y="320744"/>
                    <a:pt x="19602" y="316445"/>
                    <a:pt x="11950" y="308793"/>
                  </a:cubicBezTo>
                  <a:cubicBezTo>
                    <a:pt x="4299" y="301142"/>
                    <a:pt x="0" y="290764"/>
                    <a:pt x="0" y="279943"/>
                  </a:cubicBezTo>
                  <a:lnTo>
                    <a:pt x="0" y="40800"/>
                  </a:lnTo>
                  <a:cubicBezTo>
                    <a:pt x="0" y="18267"/>
                    <a:pt x="18267" y="0"/>
                    <a:pt x="40800" y="0"/>
                  </a:cubicBezTo>
                  <a:close/>
                </a:path>
              </a:pathLst>
            </a:custGeom>
            <a:solidFill>
              <a:srgbClr val="0D0F6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548755" cy="358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368949" y="609573"/>
            <a:ext cx="6548639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b="1">
                <a:solidFill>
                  <a:srgbClr val="FFFFFF"/>
                </a:solidFill>
                <a:latin typeface="Arial" panose="020B0604020202020204" pitchFamily="34" charset="0"/>
                <a:ea typeface="Canva Sans Bold"/>
                <a:cs typeface="Arial" panose="020B0604020202020204" pitchFamily="34" charset="0"/>
                <a:sym typeface="Canva Sans Bold"/>
              </a:rPr>
              <a:t>Usecase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3620707" y="3858949"/>
            <a:ext cx="5374881" cy="7052879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5374881" y="0"/>
                </a:moveTo>
                <a:lnTo>
                  <a:pt x="0" y="0"/>
                </a:lnTo>
                <a:lnTo>
                  <a:pt x="0" y="7052879"/>
                </a:lnTo>
                <a:lnTo>
                  <a:pt x="5374881" y="7052879"/>
                </a:lnTo>
                <a:lnTo>
                  <a:pt x="537488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5400000" flipH="1" flipV="1">
            <a:off x="15940575" y="-495186"/>
            <a:ext cx="1075032" cy="3047772"/>
          </a:xfrm>
          <a:custGeom>
            <a:avLst/>
            <a:gdLst/>
            <a:ahLst/>
            <a:cxnLst/>
            <a:rect l="l" t="t" r="r" b="b"/>
            <a:pathLst>
              <a:path w="1075032" h="3047772">
                <a:moveTo>
                  <a:pt x="1075033" y="3047772"/>
                </a:moveTo>
                <a:lnTo>
                  <a:pt x="0" y="3047772"/>
                </a:lnTo>
                <a:lnTo>
                  <a:pt x="0" y="0"/>
                </a:lnTo>
                <a:lnTo>
                  <a:pt x="1075033" y="0"/>
                </a:lnTo>
                <a:lnTo>
                  <a:pt x="1075033" y="304777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1630356" y="419788"/>
            <a:ext cx="8748185" cy="1217823"/>
            <a:chOff x="0" y="0"/>
            <a:chExt cx="2304049" cy="32074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04049" cy="320744"/>
            </a:xfrm>
            <a:custGeom>
              <a:avLst/>
              <a:gdLst/>
              <a:ahLst/>
              <a:cxnLst/>
              <a:rect l="l" t="t" r="r" b="b"/>
              <a:pathLst>
                <a:path w="2304049" h="320744">
                  <a:moveTo>
                    <a:pt x="45134" y="0"/>
                  </a:moveTo>
                  <a:lnTo>
                    <a:pt x="2258915" y="0"/>
                  </a:lnTo>
                  <a:cubicBezTo>
                    <a:pt x="2270885" y="0"/>
                    <a:pt x="2282365" y="4755"/>
                    <a:pt x="2290830" y="13219"/>
                  </a:cubicBezTo>
                  <a:cubicBezTo>
                    <a:pt x="2299294" y="21684"/>
                    <a:pt x="2304049" y="33163"/>
                    <a:pt x="2304049" y="45134"/>
                  </a:cubicBezTo>
                  <a:lnTo>
                    <a:pt x="2304049" y="275610"/>
                  </a:lnTo>
                  <a:cubicBezTo>
                    <a:pt x="2304049" y="300536"/>
                    <a:pt x="2283842" y="320744"/>
                    <a:pt x="2258915" y="320744"/>
                  </a:cubicBezTo>
                  <a:lnTo>
                    <a:pt x="45134" y="320744"/>
                  </a:lnTo>
                  <a:cubicBezTo>
                    <a:pt x="20207" y="320744"/>
                    <a:pt x="0" y="300536"/>
                    <a:pt x="0" y="275610"/>
                  </a:cubicBezTo>
                  <a:lnTo>
                    <a:pt x="0" y="45134"/>
                  </a:lnTo>
                  <a:cubicBezTo>
                    <a:pt x="0" y="20207"/>
                    <a:pt x="20207" y="0"/>
                    <a:pt x="45134" y="0"/>
                  </a:cubicBezTo>
                  <a:close/>
                </a:path>
              </a:pathLst>
            </a:custGeom>
            <a:solidFill>
              <a:srgbClr val="0D0F68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304049" cy="358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207646" y="134835"/>
            <a:ext cx="11264538" cy="10152165"/>
          </a:xfrm>
          <a:custGeom>
            <a:avLst/>
            <a:gdLst/>
            <a:ahLst/>
            <a:cxnLst/>
            <a:rect l="l" t="t" r="r" b="b"/>
            <a:pathLst>
              <a:path w="11264538" h="10152165">
                <a:moveTo>
                  <a:pt x="0" y="0"/>
                </a:moveTo>
                <a:lnTo>
                  <a:pt x="11264538" y="0"/>
                </a:lnTo>
                <a:lnTo>
                  <a:pt x="11264538" y="10152165"/>
                </a:lnTo>
                <a:lnTo>
                  <a:pt x="0" y="101521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000270" y="1763801"/>
            <a:ext cx="6642998" cy="6277633"/>
          </a:xfrm>
          <a:custGeom>
            <a:avLst/>
            <a:gdLst/>
            <a:ahLst/>
            <a:cxnLst/>
            <a:rect l="l" t="t" r="r" b="b"/>
            <a:pathLst>
              <a:path w="6642998" h="6277633">
                <a:moveTo>
                  <a:pt x="0" y="0"/>
                </a:moveTo>
                <a:lnTo>
                  <a:pt x="6642998" y="0"/>
                </a:lnTo>
                <a:lnTo>
                  <a:pt x="6642998" y="6277633"/>
                </a:lnTo>
                <a:lnTo>
                  <a:pt x="0" y="62776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1368949" y="609573"/>
            <a:ext cx="6548639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b="1">
                <a:solidFill>
                  <a:srgbClr val="FFFFFF"/>
                </a:solidFill>
                <a:latin typeface="Arial" panose="020B0604020202020204" pitchFamily="34" charset="0"/>
                <a:ea typeface="Canva Sans Bold"/>
                <a:cs typeface="Arial" panose="020B0604020202020204" pitchFamily="34" charset="0"/>
                <a:sym typeface="Canva Sans Bold"/>
              </a:rPr>
              <a:t>Class Diagram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3620707" y="3858949"/>
            <a:ext cx="5374881" cy="7052879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5374881" y="0"/>
                </a:moveTo>
                <a:lnTo>
                  <a:pt x="0" y="0"/>
                </a:lnTo>
                <a:lnTo>
                  <a:pt x="0" y="7052879"/>
                </a:lnTo>
                <a:lnTo>
                  <a:pt x="5374881" y="7052879"/>
                </a:lnTo>
                <a:lnTo>
                  <a:pt x="537488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5400000" flipH="1" flipV="1">
            <a:off x="15940575" y="-495186"/>
            <a:ext cx="1075032" cy="3047772"/>
          </a:xfrm>
          <a:custGeom>
            <a:avLst/>
            <a:gdLst/>
            <a:ahLst/>
            <a:cxnLst/>
            <a:rect l="l" t="t" r="r" b="b"/>
            <a:pathLst>
              <a:path w="1075032" h="3047772">
                <a:moveTo>
                  <a:pt x="1075033" y="3047772"/>
                </a:moveTo>
                <a:lnTo>
                  <a:pt x="0" y="3047772"/>
                </a:lnTo>
                <a:lnTo>
                  <a:pt x="0" y="0"/>
                </a:lnTo>
                <a:lnTo>
                  <a:pt x="1075033" y="0"/>
                </a:lnTo>
                <a:lnTo>
                  <a:pt x="1075033" y="304777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1630356" y="419788"/>
            <a:ext cx="8748185" cy="1217823"/>
            <a:chOff x="0" y="0"/>
            <a:chExt cx="2304049" cy="32074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04049" cy="320744"/>
            </a:xfrm>
            <a:custGeom>
              <a:avLst/>
              <a:gdLst/>
              <a:ahLst/>
              <a:cxnLst/>
              <a:rect l="l" t="t" r="r" b="b"/>
              <a:pathLst>
                <a:path w="2304049" h="320744">
                  <a:moveTo>
                    <a:pt x="45134" y="0"/>
                  </a:moveTo>
                  <a:lnTo>
                    <a:pt x="2258915" y="0"/>
                  </a:lnTo>
                  <a:cubicBezTo>
                    <a:pt x="2270885" y="0"/>
                    <a:pt x="2282365" y="4755"/>
                    <a:pt x="2290830" y="13219"/>
                  </a:cubicBezTo>
                  <a:cubicBezTo>
                    <a:pt x="2299294" y="21684"/>
                    <a:pt x="2304049" y="33163"/>
                    <a:pt x="2304049" y="45134"/>
                  </a:cubicBezTo>
                  <a:lnTo>
                    <a:pt x="2304049" y="275610"/>
                  </a:lnTo>
                  <a:cubicBezTo>
                    <a:pt x="2304049" y="300536"/>
                    <a:pt x="2283842" y="320744"/>
                    <a:pt x="2258915" y="320744"/>
                  </a:cubicBezTo>
                  <a:lnTo>
                    <a:pt x="45134" y="320744"/>
                  </a:lnTo>
                  <a:cubicBezTo>
                    <a:pt x="20207" y="320744"/>
                    <a:pt x="0" y="300536"/>
                    <a:pt x="0" y="275610"/>
                  </a:cubicBezTo>
                  <a:lnTo>
                    <a:pt x="0" y="45134"/>
                  </a:lnTo>
                  <a:cubicBezTo>
                    <a:pt x="0" y="20207"/>
                    <a:pt x="20207" y="0"/>
                    <a:pt x="45134" y="0"/>
                  </a:cubicBezTo>
                  <a:close/>
                </a:path>
              </a:pathLst>
            </a:custGeom>
            <a:solidFill>
              <a:srgbClr val="0D0F68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304049" cy="358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744642" y="0"/>
            <a:ext cx="10885714" cy="10287000"/>
          </a:xfrm>
          <a:custGeom>
            <a:avLst/>
            <a:gdLst/>
            <a:ahLst/>
            <a:cxnLst/>
            <a:rect l="l" t="t" r="r" b="b"/>
            <a:pathLst>
              <a:path w="10885714" h="10287000">
                <a:moveTo>
                  <a:pt x="0" y="0"/>
                </a:moveTo>
                <a:lnTo>
                  <a:pt x="10885714" y="0"/>
                </a:lnTo>
                <a:lnTo>
                  <a:pt x="108857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368949" y="609573"/>
            <a:ext cx="6548639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b="1">
                <a:solidFill>
                  <a:srgbClr val="FFFFFF"/>
                </a:solidFill>
                <a:latin typeface="Arial" panose="020B0604020202020204" pitchFamily="34" charset="0"/>
                <a:ea typeface="Canva Sans Bold"/>
                <a:cs typeface="Arial" panose="020B0604020202020204" pitchFamily="34" charset="0"/>
                <a:sym typeface="Canva Sans Bold"/>
              </a:rPr>
              <a:t>Class Diagram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3620707" y="3858949"/>
            <a:ext cx="5374881" cy="7052879"/>
          </a:xfrm>
          <a:custGeom>
            <a:avLst/>
            <a:gdLst/>
            <a:ahLst/>
            <a:cxnLst/>
            <a:rect l="l" t="t" r="r" b="b"/>
            <a:pathLst>
              <a:path w="5374881" h="7052879">
                <a:moveTo>
                  <a:pt x="5374881" y="0"/>
                </a:moveTo>
                <a:lnTo>
                  <a:pt x="0" y="0"/>
                </a:lnTo>
                <a:lnTo>
                  <a:pt x="0" y="7052879"/>
                </a:lnTo>
                <a:lnTo>
                  <a:pt x="5374881" y="7052879"/>
                </a:lnTo>
                <a:lnTo>
                  <a:pt x="537488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5400000" flipH="1" flipV="1">
            <a:off x="15940575" y="-495186"/>
            <a:ext cx="1075032" cy="3047772"/>
          </a:xfrm>
          <a:custGeom>
            <a:avLst/>
            <a:gdLst/>
            <a:ahLst/>
            <a:cxnLst/>
            <a:rect l="l" t="t" r="r" b="b"/>
            <a:pathLst>
              <a:path w="1075032" h="3047772">
                <a:moveTo>
                  <a:pt x="1075033" y="3047772"/>
                </a:moveTo>
                <a:lnTo>
                  <a:pt x="0" y="3047772"/>
                </a:lnTo>
                <a:lnTo>
                  <a:pt x="0" y="0"/>
                </a:lnTo>
                <a:lnTo>
                  <a:pt x="1075033" y="0"/>
                </a:lnTo>
                <a:lnTo>
                  <a:pt x="1075033" y="304777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1630356" y="419788"/>
            <a:ext cx="8748185" cy="1217823"/>
            <a:chOff x="0" y="0"/>
            <a:chExt cx="2304049" cy="32074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04049" cy="320744"/>
            </a:xfrm>
            <a:custGeom>
              <a:avLst/>
              <a:gdLst/>
              <a:ahLst/>
              <a:cxnLst/>
              <a:rect l="l" t="t" r="r" b="b"/>
              <a:pathLst>
                <a:path w="2304049" h="320744">
                  <a:moveTo>
                    <a:pt x="45134" y="0"/>
                  </a:moveTo>
                  <a:lnTo>
                    <a:pt x="2258915" y="0"/>
                  </a:lnTo>
                  <a:cubicBezTo>
                    <a:pt x="2270885" y="0"/>
                    <a:pt x="2282365" y="4755"/>
                    <a:pt x="2290830" y="13219"/>
                  </a:cubicBezTo>
                  <a:cubicBezTo>
                    <a:pt x="2299294" y="21684"/>
                    <a:pt x="2304049" y="33163"/>
                    <a:pt x="2304049" y="45134"/>
                  </a:cubicBezTo>
                  <a:lnTo>
                    <a:pt x="2304049" y="275610"/>
                  </a:lnTo>
                  <a:cubicBezTo>
                    <a:pt x="2304049" y="300536"/>
                    <a:pt x="2283842" y="320744"/>
                    <a:pt x="2258915" y="320744"/>
                  </a:cubicBezTo>
                  <a:lnTo>
                    <a:pt x="45134" y="320744"/>
                  </a:lnTo>
                  <a:cubicBezTo>
                    <a:pt x="20207" y="320744"/>
                    <a:pt x="0" y="300536"/>
                    <a:pt x="0" y="275610"/>
                  </a:cubicBezTo>
                  <a:lnTo>
                    <a:pt x="0" y="45134"/>
                  </a:lnTo>
                  <a:cubicBezTo>
                    <a:pt x="0" y="20207"/>
                    <a:pt x="20207" y="0"/>
                    <a:pt x="45134" y="0"/>
                  </a:cubicBezTo>
                  <a:close/>
                </a:path>
              </a:pathLst>
            </a:custGeom>
            <a:solidFill>
              <a:srgbClr val="0D0F68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304049" cy="358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3679031" y="0"/>
            <a:ext cx="5464969" cy="10287000"/>
          </a:xfrm>
          <a:custGeom>
            <a:avLst/>
            <a:gdLst/>
            <a:ahLst/>
            <a:cxnLst/>
            <a:rect l="l" t="t" r="r" b="b"/>
            <a:pathLst>
              <a:path w="5464969" h="10287000">
                <a:moveTo>
                  <a:pt x="0" y="0"/>
                </a:moveTo>
                <a:lnTo>
                  <a:pt x="5464969" y="0"/>
                </a:lnTo>
                <a:lnTo>
                  <a:pt x="546496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368949" y="609573"/>
            <a:ext cx="6548639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Arial" panose="020B0604020202020204" pitchFamily="34" charset="0"/>
                <a:ea typeface="Canva Sans"/>
                <a:cs typeface="Arial" panose="020B0604020202020204" pitchFamily="34" charset="0"/>
                <a:sym typeface="Canva Sans"/>
              </a:rPr>
              <a:t>ERD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 flipV="1">
            <a:off x="15940575" y="-495186"/>
            <a:ext cx="1075032" cy="3047772"/>
          </a:xfrm>
          <a:custGeom>
            <a:avLst/>
            <a:gdLst/>
            <a:ahLst/>
            <a:cxnLst/>
            <a:rect l="l" t="t" r="r" b="b"/>
            <a:pathLst>
              <a:path w="1075032" h="3047772">
                <a:moveTo>
                  <a:pt x="1075033" y="3047772"/>
                </a:moveTo>
                <a:lnTo>
                  <a:pt x="0" y="3047772"/>
                </a:lnTo>
                <a:lnTo>
                  <a:pt x="0" y="0"/>
                </a:lnTo>
                <a:lnTo>
                  <a:pt x="1075033" y="0"/>
                </a:lnTo>
                <a:lnTo>
                  <a:pt x="1075033" y="304777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630356" y="419788"/>
            <a:ext cx="8748185" cy="1217823"/>
            <a:chOff x="0" y="0"/>
            <a:chExt cx="2304049" cy="3207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04049" cy="320744"/>
            </a:xfrm>
            <a:custGeom>
              <a:avLst/>
              <a:gdLst/>
              <a:ahLst/>
              <a:cxnLst/>
              <a:rect l="l" t="t" r="r" b="b"/>
              <a:pathLst>
                <a:path w="2304049" h="320744">
                  <a:moveTo>
                    <a:pt x="45134" y="0"/>
                  </a:moveTo>
                  <a:lnTo>
                    <a:pt x="2258915" y="0"/>
                  </a:lnTo>
                  <a:cubicBezTo>
                    <a:pt x="2270885" y="0"/>
                    <a:pt x="2282365" y="4755"/>
                    <a:pt x="2290830" y="13219"/>
                  </a:cubicBezTo>
                  <a:cubicBezTo>
                    <a:pt x="2299294" y="21684"/>
                    <a:pt x="2304049" y="33163"/>
                    <a:pt x="2304049" y="45134"/>
                  </a:cubicBezTo>
                  <a:lnTo>
                    <a:pt x="2304049" y="275610"/>
                  </a:lnTo>
                  <a:cubicBezTo>
                    <a:pt x="2304049" y="300536"/>
                    <a:pt x="2283842" y="320744"/>
                    <a:pt x="2258915" y="320744"/>
                  </a:cubicBezTo>
                  <a:lnTo>
                    <a:pt x="45134" y="320744"/>
                  </a:lnTo>
                  <a:cubicBezTo>
                    <a:pt x="20207" y="320744"/>
                    <a:pt x="0" y="300536"/>
                    <a:pt x="0" y="275610"/>
                  </a:cubicBezTo>
                  <a:lnTo>
                    <a:pt x="0" y="45134"/>
                  </a:lnTo>
                  <a:cubicBezTo>
                    <a:pt x="0" y="20207"/>
                    <a:pt x="20207" y="0"/>
                    <a:pt x="45134" y="0"/>
                  </a:cubicBezTo>
                  <a:close/>
                </a:path>
              </a:pathLst>
            </a:custGeom>
            <a:solidFill>
              <a:srgbClr val="0D0F6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04049" cy="358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64553" y="189265"/>
            <a:ext cx="11204396" cy="7308714"/>
          </a:xfrm>
          <a:custGeom>
            <a:avLst/>
            <a:gdLst/>
            <a:ahLst/>
            <a:cxnLst/>
            <a:rect l="l" t="t" r="r" b="b"/>
            <a:pathLst>
              <a:path w="11204396" h="7308714">
                <a:moveTo>
                  <a:pt x="0" y="0"/>
                </a:moveTo>
                <a:lnTo>
                  <a:pt x="11204396" y="0"/>
                </a:lnTo>
                <a:lnTo>
                  <a:pt x="11204396" y="7308714"/>
                </a:lnTo>
                <a:lnTo>
                  <a:pt x="0" y="73087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638999" y="3024311"/>
            <a:ext cx="9649001" cy="7262689"/>
          </a:xfrm>
          <a:custGeom>
            <a:avLst/>
            <a:gdLst/>
            <a:ahLst/>
            <a:cxnLst/>
            <a:rect l="l" t="t" r="r" b="b"/>
            <a:pathLst>
              <a:path w="9649001" h="7262689">
                <a:moveTo>
                  <a:pt x="0" y="0"/>
                </a:moveTo>
                <a:lnTo>
                  <a:pt x="9649001" y="0"/>
                </a:lnTo>
                <a:lnTo>
                  <a:pt x="9649001" y="7262689"/>
                </a:lnTo>
                <a:lnTo>
                  <a:pt x="0" y="72626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368949" y="609573"/>
            <a:ext cx="6548639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Arial" panose="020B0604020202020204" pitchFamily="34" charset="0"/>
                <a:ea typeface="Canva Sans"/>
                <a:cs typeface="Arial" panose="020B0604020202020204" pitchFamily="34" charset="0"/>
                <a:sym typeface="Canva Sans"/>
              </a:rPr>
              <a:t>Security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 flipV="1">
            <a:off x="15940575" y="-495186"/>
            <a:ext cx="1075032" cy="3047772"/>
          </a:xfrm>
          <a:custGeom>
            <a:avLst/>
            <a:gdLst/>
            <a:ahLst/>
            <a:cxnLst/>
            <a:rect l="l" t="t" r="r" b="b"/>
            <a:pathLst>
              <a:path w="1075032" h="3047772">
                <a:moveTo>
                  <a:pt x="1075033" y="3047772"/>
                </a:moveTo>
                <a:lnTo>
                  <a:pt x="0" y="3047772"/>
                </a:lnTo>
                <a:lnTo>
                  <a:pt x="0" y="0"/>
                </a:lnTo>
                <a:lnTo>
                  <a:pt x="1075033" y="0"/>
                </a:lnTo>
                <a:lnTo>
                  <a:pt x="1075033" y="304777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963400" y="419788"/>
            <a:ext cx="8748185" cy="1217823"/>
            <a:chOff x="0" y="0"/>
            <a:chExt cx="2304049" cy="3207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04049" cy="320744"/>
            </a:xfrm>
            <a:custGeom>
              <a:avLst/>
              <a:gdLst/>
              <a:ahLst/>
              <a:cxnLst/>
              <a:rect l="l" t="t" r="r" b="b"/>
              <a:pathLst>
                <a:path w="2304049" h="320744">
                  <a:moveTo>
                    <a:pt x="45134" y="0"/>
                  </a:moveTo>
                  <a:lnTo>
                    <a:pt x="2258915" y="0"/>
                  </a:lnTo>
                  <a:cubicBezTo>
                    <a:pt x="2270885" y="0"/>
                    <a:pt x="2282365" y="4755"/>
                    <a:pt x="2290830" y="13219"/>
                  </a:cubicBezTo>
                  <a:cubicBezTo>
                    <a:pt x="2299294" y="21684"/>
                    <a:pt x="2304049" y="33163"/>
                    <a:pt x="2304049" y="45134"/>
                  </a:cubicBezTo>
                  <a:lnTo>
                    <a:pt x="2304049" y="275610"/>
                  </a:lnTo>
                  <a:cubicBezTo>
                    <a:pt x="2304049" y="300536"/>
                    <a:pt x="2283842" y="320744"/>
                    <a:pt x="2258915" y="320744"/>
                  </a:cubicBezTo>
                  <a:lnTo>
                    <a:pt x="45134" y="320744"/>
                  </a:lnTo>
                  <a:cubicBezTo>
                    <a:pt x="20207" y="320744"/>
                    <a:pt x="0" y="300536"/>
                    <a:pt x="0" y="275610"/>
                  </a:cubicBezTo>
                  <a:lnTo>
                    <a:pt x="0" y="45134"/>
                  </a:lnTo>
                  <a:cubicBezTo>
                    <a:pt x="0" y="20207"/>
                    <a:pt x="20207" y="0"/>
                    <a:pt x="45134" y="0"/>
                  </a:cubicBezTo>
                  <a:close/>
                </a:path>
              </a:pathLst>
            </a:custGeom>
            <a:solidFill>
              <a:srgbClr val="0D0F6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04049" cy="358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368949" y="609573"/>
            <a:ext cx="6548639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Arial" panose="020B0604020202020204" pitchFamily="34" charset="0"/>
                <a:ea typeface="Canva Sans"/>
                <a:cs typeface="Arial" panose="020B0604020202020204" pitchFamily="34" charset="0"/>
                <a:sym typeface="Canva Sans"/>
              </a:rPr>
              <a:t>Đăng nhập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3F7DBF-FF44-D8C0-E49D-652AEDAF7B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42" y="455358"/>
            <a:ext cx="11247368" cy="9031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 flipV="1">
            <a:off x="15940575" y="-495186"/>
            <a:ext cx="1075032" cy="3047772"/>
          </a:xfrm>
          <a:custGeom>
            <a:avLst/>
            <a:gdLst/>
            <a:ahLst/>
            <a:cxnLst/>
            <a:rect l="l" t="t" r="r" b="b"/>
            <a:pathLst>
              <a:path w="1075032" h="3047772">
                <a:moveTo>
                  <a:pt x="1075033" y="3047772"/>
                </a:moveTo>
                <a:lnTo>
                  <a:pt x="0" y="3047772"/>
                </a:lnTo>
                <a:lnTo>
                  <a:pt x="0" y="0"/>
                </a:lnTo>
                <a:lnTo>
                  <a:pt x="1075033" y="0"/>
                </a:lnTo>
                <a:lnTo>
                  <a:pt x="1075033" y="304777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963400" y="419788"/>
            <a:ext cx="8748185" cy="1217823"/>
            <a:chOff x="0" y="0"/>
            <a:chExt cx="2304049" cy="3207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04049" cy="320744"/>
            </a:xfrm>
            <a:custGeom>
              <a:avLst/>
              <a:gdLst/>
              <a:ahLst/>
              <a:cxnLst/>
              <a:rect l="l" t="t" r="r" b="b"/>
              <a:pathLst>
                <a:path w="2304049" h="320744">
                  <a:moveTo>
                    <a:pt x="45134" y="0"/>
                  </a:moveTo>
                  <a:lnTo>
                    <a:pt x="2258915" y="0"/>
                  </a:lnTo>
                  <a:cubicBezTo>
                    <a:pt x="2270885" y="0"/>
                    <a:pt x="2282365" y="4755"/>
                    <a:pt x="2290830" y="13219"/>
                  </a:cubicBezTo>
                  <a:cubicBezTo>
                    <a:pt x="2299294" y="21684"/>
                    <a:pt x="2304049" y="33163"/>
                    <a:pt x="2304049" y="45134"/>
                  </a:cubicBezTo>
                  <a:lnTo>
                    <a:pt x="2304049" y="275610"/>
                  </a:lnTo>
                  <a:cubicBezTo>
                    <a:pt x="2304049" y="300536"/>
                    <a:pt x="2283842" y="320744"/>
                    <a:pt x="2258915" y="320744"/>
                  </a:cubicBezTo>
                  <a:lnTo>
                    <a:pt x="45134" y="320744"/>
                  </a:lnTo>
                  <a:cubicBezTo>
                    <a:pt x="20207" y="320744"/>
                    <a:pt x="0" y="300536"/>
                    <a:pt x="0" y="275610"/>
                  </a:cubicBezTo>
                  <a:lnTo>
                    <a:pt x="0" y="45134"/>
                  </a:lnTo>
                  <a:cubicBezTo>
                    <a:pt x="0" y="20207"/>
                    <a:pt x="20207" y="0"/>
                    <a:pt x="45134" y="0"/>
                  </a:cubicBezTo>
                  <a:close/>
                </a:path>
              </a:pathLst>
            </a:custGeom>
            <a:solidFill>
              <a:srgbClr val="0D0F6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04049" cy="358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368949" y="609573"/>
            <a:ext cx="6548639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Arial" panose="020B0604020202020204" pitchFamily="34" charset="0"/>
                <a:ea typeface="Canva Sans"/>
                <a:cs typeface="Arial" panose="020B0604020202020204" pitchFamily="34" charset="0"/>
                <a:sym typeface="Canva Sans"/>
              </a:rPr>
              <a:t>Đăng </a:t>
            </a:r>
            <a:r>
              <a:rPr lang="vi-VN" sz="4500">
                <a:solidFill>
                  <a:srgbClr val="FFFFFF"/>
                </a:solidFill>
                <a:latin typeface="Arial" panose="020B0604020202020204" pitchFamily="34" charset="0"/>
                <a:ea typeface="Canva Sans"/>
                <a:cs typeface="Arial" panose="020B0604020202020204" pitchFamily="34" charset="0"/>
                <a:sym typeface="Canva Sans"/>
              </a:rPr>
              <a:t>ký</a:t>
            </a:r>
            <a:endParaRPr lang="en-US" sz="4500">
              <a:solidFill>
                <a:srgbClr val="FFFFFF"/>
              </a:solidFill>
              <a:latin typeface="Arial" panose="020B0604020202020204" pitchFamily="34" charset="0"/>
              <a:ea typeface="Canva Sans"/>
              <a:cs typeface="Arial" panose="020B0604020202020204" pitchFamily="34" charset="0"/>
              <a:sym typeface="Canva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9A1BEF-212B-0BAB-A5DF-C27F997EB2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972057"/>
            <a:ext cx="15163800" cy="81829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8364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 flipV="1">
            <a:off x="15940575" y="-495186"/>
            <a:ext cx="1075032" cy="3047772"/>
          </a:xfrm>
          <a:custGeom>
            <a:avLst/>
            <a:gdLst/>
            <a:ahLst/>
            <a:cxnLst/>
            <a:rect l="l" t="t" r="r" b="b"/>
            <a:pathLst>
              <a:path w="1075032" h="3047772">
                <a:moveTo>
                  <a:pt x="1075033" y="3047772"/>
                </a:moveTo>
                <a:lnTo>
                  <a:pt x="0" y="3047772"/>
                </a:lnTo>
                <a:lnTo>
                  <a:pt x="0" y="0"/>
                </a:lnTo>
                <a:lnTo>
                  <a:pt x="1075033" y="0"/>
                </a:lnTo>
                <a:lnTo>
                  <a:pt x="1075033" y="304777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876800" y="419788"/>
            <a:ext cx="15834786" cy="1217823"/>
            <a:chOff x="0" y="0"/>
            <a:chExt cx="2304049" cy="3207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04049" cy="320744"/>
            </a:xfrm>
            <a:custGeom>
              <a:avLst/>
              <a:gdLst/>
              <a:ahLst/>
              <a:cxnLst/>
              <a:rect l="l" t="t" r="r" b="b"/>
              <a:pathLst>
                <a:path w="2304049" h="320744">
                  <a:moveTo>
                    <a:pt x="45134" y="0"/>
                  </a:moveTo>
                  <a:lnTo>
                    <a:pt x="2258915" y="0"/>
                  </a:lnTo>
                  <a:cubicBezTo>
                    <a:pt x="2270885" y="0"/>
                    <a:pt x="2282365" y="4755"/>
                    <a:pt x="2290830" y="13219"/>
                  </a:cubicBezTo>
                  <a:cubicBezTo>
                    <a:pt x="2299294" y="21684"/>
                    <a:pt x="2304049" y="33163"/>
                    <a:pt x="2304049" y="45134"/>
                  </a:cubicBezTo>
                  <a:lnTo>
                    <a:pt x="2304049" y="275610"/>
                  </a:lnTo>
                  <a:cubicBezTo>
                    <a:pt x="2304049" y="300536"/>
                    <a:pt x="2283842" y="320744"/>
                    <a:pt x="2258915" y="320744"/>
                  </a:cubicBezTo>
                  <a:lnTo>
                    <a:pt x="45134" y="320744"/>
                  </a:lnTo>
                  <a:cubicBezTo>
                    <a:pt x="20207" y="320744"/>
                    <a:pt x="0" y="300536"/>
                    <a:pt x="0" y="275610"/>
                  </a:cubicBezTo>
                  <a:lnTo>
                    <a:pt x="0" y="45134"/>
                  </a:lnTo>
                  <a:cubicBezTo>
                    <a:pt x="0" y="20207"/>
                    <a:pt x="20207" y="0"/>
                    <a:pt x="45134" y="0"/>
                  </a:cubicBezTo>
                  <a:close/>
                </a:path>
              </a:pathLst>
            </a:custGeom>
            <a:solidFill>
              <a:srgbClr val="0D0F6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04049" cy="358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410200" y="609573"/>
            <a:ext cx="12507389" cy="757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vi-VN" sz="4500">
                <a:solidFill>
                  <a:srgbClr val="FFFFFF"/>
                </a:solidFill>
                <a:latin typeface="Arial" panose="020B0604020202020204" pitchFamily="34" charset="0"/>
                <a:ea typeface="Canva Sans"/>
                <a:cs typeface="Arial" panose="020B0604020202020204" pitchFamily="34" charset="0"/>
                <a:sym typeface="Canva Sans"/>
              </a:rPr>
              <a:t>Gợi ý công việc dựa trên kỹ năng của ứng viên</a:t>
            </a:r>
            <a:endParaRPr lang="en-US" sz="4500">
              <a:solidFill>
                <a:srgbClr val="FFFFFF"/>
              </a:solidFill>
              <a:latin typeface="Arial" panose="020B0604020202020204" pitchFamily="34" charset="0"/>
              <a:ea typeface="Canva Sans"/>
              <a:cs typeface="Arial" panose="020B0604020202020204" pitchFamily="34" charset="0"/>
              <a:sym typeface="Canva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8B54D5-286E-6383-7603-04C7A18E0C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342256"/>
            <a:ext cx="14268405" cy="76997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55903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110</Words>
  <Application>Microsoft Office PowerPoint</Application>
  <PresentationFormat>Custom</PresentationFormat>
  <Paragraphs>24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</dc:title>
  <cp:lastModifiedBy>Lê Đôn Chủng</cp:lastModifiedBy>
  <cp:revision>6</cp:revision>
  <dcterms:created xsi:type="dcterms:W3CDTF">2006-08-16T00:00:00Z</dcterms:created>
  <dcterms:modified xsi:type="dcterms:W3CDTF">2024-12-14T07:39:43Z</dcterms:modified>
  <dc:identifier>DAGZPxNgJtA</dc:identifier>
</cp:coreProperties>
</file>